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oundbible.com/981-Bald-Eagle.html#Bald%20Eagle%20Soun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 of the Wetland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introduced Species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9200" y="355600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Naturesongs.com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12" y="-357056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2082961" y="350657"/>
            <a:ext cx="4013039" cy="6012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716635"/>
            <a:ext cx="22829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Osprey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spre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6525" y="5457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88926"/>
            <a:ext cx="6534150" cy="46291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33179" y="2057400"/>
            <a:ext cx="6039046" cy="4026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0147" y="922460"/>
            <a:ext cx="54409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European starling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4994" y="2544285"/>
            <a:ext cx="1774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winter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5926" y="3191299"/>
            <a:ext cx="22573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summer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starling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100" y="5355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110965" y="618517"/>
            <a:ext cx="7642635" cy="5426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288" y="732135"/>
            <a:ext cx="46490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House sparrow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4745" y="1974369"/>
            <a:ext cx="1382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0965" y="1209189"/>
            <a:ext cx="18565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esparrow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990" y="5286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489461" y="406401"/>
            <a:ext cx="7241104" cy="43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262" y="976444"/>
            <a:ext cx="329565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660" y="3452944"/>
            <a:ext cx="4062839" cy="3047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357" y="4775201"/>
            <a:ext cx="7136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Brown-headed cowbird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0466" y="833735"/>
            <a:ext cx="1382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2502" y="2954635"/>
            <a:ext cx="18565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bhcodd4-whistles-slow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357" y="264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83575" y="405669"/>
            <a:ext cx="7580989" cy="541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37947"/>
            <a:ext cx="5632597" cy="375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200" y="3643313"/>
            <a:ext cx="4513706" cy="3011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2223" y="425065"/>
            <a:ext cx="69236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Red-winged blackbird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1245" y="2695264"/>
            <a:ext cx="14077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male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7029" y="2101036"/>
            <a:ext cx="1895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female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redwing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6525" y="5386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5191" y="426124"/>
            <a:ext cx="8281024" cy="57967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1319" y="426124"/>
            <a:ext cx="3228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Bald eagle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9380" y="3510881"/>
            <a:ext cx="14526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adult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7094" y="3510881"/>
            <a:ext cx="2844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immatures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703" y="62116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soundbible.com/981-Bald-Eagle.html#Bald%20Eagle%20Sound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676901" y="428017"/>
            <a:ext cx="4011294" cy="5014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75" y="4495800"/>
            <a:ext cx="3889375" cy="311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775" y="266700"/>
            <a:ext cx="3762872" cy="469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9293" y="5442136"/>
            <a:ext cx="52196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Belted kingfisher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9868" y="3030173"/>
            <a:ext cx="1382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892" y="3962523"/>
            <a:ext cx="18565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beki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3143" y="5248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973" y="596329"/>
            <a:ext cx="10364451" cy="159617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31013" y="339759"/>
            <a:ext cx="7650985" cy="5291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0" y="3918600"/>
            <a:ext cx="4089400" cy="3266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7814" y="812800"/>
            <a:ext cx="3557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Wood duck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3790" y="1929524"/>
            <a:ext cx="14077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male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9166" y="2140500"/>
            <a:ext cx="1895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female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wodu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7055" y="2494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854354" y="377217"/>
            <a:ext cx="7861146" cy="5884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354" y="377217"/>
            <a:ext cx="5218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Great blue heron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gbh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1279" y="5191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667000" y="218282"/>
            <a:ext cx="6172199" cy="6172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6361" y="218282"/>
            <a:ext cx="4033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Mallard duck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7089" y="3716635"/>
            <a:ext cx="1382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1416605"/>
            <a:ext cx="18565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female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mal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550" y="4914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282701" y="469107"/>
            <a:ext cx="7096124" cy="5322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992" y="3222810"/>
            <a:ext cx="4047067" cy="3035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4259" y="744835"/>
            <a:ext cx="2446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Killdeer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kilde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9825" y="175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0" y="391298"/>
            <a:ext cx="5956300" cy="6036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angoos1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3650" y="50307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3250053" y="391298"/>
            <a:ext cx="44726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Canada goose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61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116</TotalTime>
  <Words>50</Words>
  <Application>Microsoft Office PowerPoint</Application>
  <PresentationFormat>Widescreen</PresentationFormat>
  <Paragraphs>32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Droplet</vt:lpstr>
      <vt:lpstr>Birds of the Wetland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of the Wetland</dc:title>
  <dc:creator>Bryce Richard</dc:creator>
  <cp:lastModifiedBy>Kimberly Richard</cp:lastModifiedBy>
  <cp:revision>12</cp:revision>
  <dcterms:created xsi:type="dcterms:W3CDTF">2018-04-03T00:09:18Z</dcterms:created>
  <dcterms:modified xsi:type="dcterms:W3CDTF">2018-04-03T14:37:09Z</dcterms:modified>
</cp:coreProperties>
</file>